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417992981,&quot;Placement&quot;:&quot;Header&quot;,&quot;Top&quot;:0.0,&quot;Left&quot;:450.9849,&quot;SlideWidth&quot;:960,&quot;SlideHeight&quot;:540}"/>
          <p:cNvSpPr txBox="1"/>
          <p:nvPr userDrawn="1"/>
        </p:nvSpPr>
        <p:spPr>
          <a:xfrm>
            <a:off x="5727508" y="0"/>
            <a:ext cx="7369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smtClean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en-US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F430-C38D-4827-8364-C2ECD9048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12" y="1715502"/>
            <a:ext cx="8676222" cy="1162051"/>
          </a:xfrm>
        </p:spPr>
        <p:txBody>
          <a:bodyPr>
            <a:normAutofit fontScale="90000"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Presentatie</a:t>
            </a:r>
            <a:endParaRPr lang="en-NL" sz="7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771866-8CC4-46AD-A6F3-3184C72D3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25" y="5947104"/>
            <a:ext cx="11020425" cy="48577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 Rounded MT Bold" panose="020F0704030504030204" pitchFamily="34" charset="0"/>
              </a:rPr>
              <a:t>Kledinglijn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voor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Korfbalvereniging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 </a:t>
            </a:r>
            <a:r>
              <a:rPr lang="en-US" sz="32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Voltreffers</a:t>
            </a:r>
            <a:endParaRPr lang="en-NL" sz="3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4D4770-1780-4719-B010-CA26B2DA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33" y="2971799"/>
            <a:ext cx="4131733" cy="27770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5D246C8-A7AA-4B50-BB3D-5F3740305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630" y="482562"/>
            <a:ext cx="3002138" cy="9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5E90A-A4CC-402C-8E89-9C19A20F0BEE}"/>
              </a:ext>
            </a:extLst>
          </p:cNvPr>
          <p:cNvSpPr txBox="1">
            <a:spLocks/>
          </p:cNvSpPr>
          <p:nvPr/>
        </p:nvSpPr>
        <p:spPr>
          <a:xfrm>
            <a:off x="537411" y="609600"/>
            <a:ext cx="11189368" cy="58072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>
                <a:latin typeface="Arial Rounded MT Bold" panose="020F0704030504030204" pitchFamily="34" charset="0"/>
              </a:rPr>
              <a:t>introductie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DUURZAME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VOLTREFFERS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kledinglijn</a:t>
            </a:r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Uitleg</a:t>
            </a:r>
            <a:r>
              <a:rPr lang="en-US" dirty="0">
                <a:latin typeface="Arial Rounded MT Bold" panose="020F0704030504030204" pitchFamily="34" charset="0"/>
              </a:rPr>
              <a:t> fair logo en </a:t>
            </a:r>
            <a:r>
              <a:rPr lang="en-US" dirty="0" err="1">
                <a:latin typeface="Arial Rounded MT Bold" panose="020F0704030504030204" pitchFamily="34" charset="0"/>
              </a:rPr>
              <a:t>materialen</a:t>
            </a:r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Mission statement </a:t>
            </a:r>
            <a:r>
              <a:rPr lang="en-US" dirty="0" err="1">
                <a:latin typeface="Arial Rounded MT Bold" panose="020F0704030504030204" pitchFamily="34" charset="0"/>
              </a:rPr>
              <a:t>a&amp;r</a:t>
            </a:r>
            <a:r>
              <a:rPr lang="en-US" dirty="0">
                <a:latin typeface="Arial Rounded MT Bold" panose="020F0704030504030204" pitchFamily="34" charset="0"/>
              </a:rPr>
              <a:t> promotions en club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>
                <a:latin typeface="Arial Rounded MT Bold" panose="020F0704030504030204" pitchFamily="34" charset="0"/>
              </a:rPr>
              <a:t>Uitleg</a:t>
            </a:r>
            <a:r>
              <a:rPr lang="en-US" dirty="0">
                <a:latin typeface="Arial Rounded MT Bold" panose="020F0704030504030204" pitchFamily="34" charset="0"/>
              </a:rPr>
              <a:t> en </a:t>
            </a:r>
            <a:r>
              <a:rPr lang="en-US" dirty="0" err="1">
                <a:latin typeface="Arial Rounded MT Bold" panose="020F0704030504030204" pitchFamily="34" charset="0"/>
              </a:rPr>
              <a:t>voorbeelden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bedrukkingsvormen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Presentatie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Voltreffers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kleding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webshop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NL" dirty="0">
              <a:latin typeface="Arial Rounded MT Bold" panose="020F07040305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50599E-E118-4619-A2D5-BC49E365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715" y="6253290"/>
            <a:ext cx="1024028" cy="3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AA269-762A-4418-988C-4DC7B907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10780"/>
            <a:ext cx="11189368" cy="818147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Arial Rounded MT Bold" panose="020F0704030504030204" pitchFamily="34" charset="0"/>
              </a:rPr>
              <a:t>toelichting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DUURZAME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VOLTREFFERS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kledinglijn</a:t>
            </a:r>
            <a:endParaRPr lang="en-NL" dirty="0">
              <a:latin typeface="Arial Rounded MT Bold" panose="020F070403050403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BDD3F2C-E915-493D-ACBE-A1C7CA4587C6}"/>
              </a:ext>
            </a:extLst>
          </p:cNvPr>
          <p:cNvSpPr txBox="1">
            <a:spLocks/>
          </p:cNvSpPr>
          <p:nvPr/>
        </p:nvSpPr>
        <p:spPr>
          <a:xfrm>
            <a:off x="2703093" y="1748087"/>
            <a:ext cx="4734843" cy="81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88299-4504-4F08-85D3-A54829A4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44" y="1066548"/>
            <a:ext cx="1095375" cy="10953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D9C687F-5C42-44E6-96A5-524DAA484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39" y="3401708"/>
            <a:ext cx="870784" cy="87078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DFB5B66-8356-4735-A500-44A797698CD9}"/>
              </a:ext>
            </a:extLst>
          </p:cNvPr>
          <p:cNvSpPr txBox="1"/>
          <p:nvPr/>
        </p:nvSpPr>
        <p:spPr>
          <a:xfrm>
            <a:off x="1046748" y="4296017"/>
            <a:ext cx="101706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Microfijne vezels voeren vocht direct naar buiten af. Het materiaal droogt zeer snel, beschermt tegen afkoeling en zorgt ervoor dat u een </a:t>
            </a:r>
            <a:r>
              <a:rPr lang="nl-NL" sz="2800" b="1" dirty="0">
                <a:solidFill>
                  <a:srgbClr val="FF0000"/>
                </a:solidFill>
              </a:rPr>
              <a:t>aangenaam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b="1" dirty="0">
                <a:solidFill>
                  <a:srgbClr val="FF0000"/>
                </a:solidFill>
              </a:rPr>
              <a:t>lichaamsgevoel</a:t>
            </a:r>
            <a:r>
              <a:rPr lang="nl-NL" sz="2800" dirty="0"/>
              <a:t> behoudt tijdens het sporten. </a:t>
            </a:r>
            <a:endParaRPr lang="en-NL" sz="28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1306ADA-1344-4319-A35D-21AFDE1200B6}"/>
              </a:ext>
            </a:extLst>
          </p:cNvPr>
          <p:cNvSpPr txBox="1"/>
          <p:nvPr/>
        </p:nvSpPr>
        <p:spPr>
          <a:xfrm>
            <a:off x="1046748" y="2223656"/>
            <a:ext cx="10170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Fair logo staat voor bijzonder </a:t>
            </a:r>
            <a:r>
              <a:rPr lang="nl-NL" sz="2800" b="1" dirty="0">
                <a:solidFill>
                  <a:srgbClr val="FF0000"/>
                </a:solidFill>
              </a:rPr>
              <a:t>duurzame</a:t>
            </a:r>
            <a:r>
              <a:rPr lang="nl-NL" sz="2800" dirty="0"/>
              <a:t> producten, die van </a:t>
            </a:r>
            <a:r>
              <a:rPr lang="nl-NL" sz="2800" dirty="0" err="1"/>
              <a:t>biokatoen</a:t>
            </a:r>
            <a:r>
              <a:rPr lang="nl-NL" sz="2800" dirty="0"/>
              <a:t> of </a:t>
            </a:r>
            <a:r>
              <a:rPr lang="nl-NL" sz="2800" b="1" dirty="0">
                <a:solidFill>
                  <a:srgbClr val="FF0000"/>
                </a:solidFill>
              </a:rPr>
              <a:t>gerecycled</a:t>
            </a:r>
            <a:r>
              <a:rPr lang="nl-NL" sz="2800" dirty="0"/>
              <a:t> polyester gemaakt zijn. </a:t>
            </a:r>
            <a:endParaRPr lang="en-NL" sz="2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36E5A3B-0ADE-49B7-838E-00472C685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894" y="6383668"/>
            <a:ext cx="1024028" cy="3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258C4D2-F389-4823-B2B6-9547C481EFBE}"/>
              </a:ext>
            </a:extLst>
          </p:cNvPr>
          <p:cNvSpPr txBox="1"/>
          <p:nvPr/>
        </p:nvSpPr>
        <p:spPr>
          <a:xfrm>
            <a:off x="1459832" y="1668751"/>
            <a:ext cx="91921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i="1" dirty="0">
                <a:solidFill>
                  <a:srgbClr val="FF9900"/>
                </a:solidFill>
                <a:effectLst/>
              </a:rPr>
              <a:t>„Laten we samen de wereld duurzaam maken"</a:t>
            </a:r>
            <a:endParaRPr lang="nl-NL" b="1" dirty="0">
              <a:solidFill>
                <a:srgbClr val="FF9900"/>
              </a:solidFill>
              <a:effectLst/>
            </a:endParaRPr>
          </a:p>
          <a:p>
            <a:pPr algn="ctr"/>
            <a:r>
              <a:rPr lang="nl-NL" dirty="0">
                <a:effectLst/>
              </a:rPr>
              <a:t>Als teamsporters weten we dat we duurzaamheid niet </a:t>
            </a:r>
            <a:r>
              <a:rPr lang="nl-NL" dirty="0"/>
              <a:t>in</a:t>
            </a:r>
            <a:r>
              <a:rPr lang="nl-NL" dirty="0">
                <a:effectLst/>
              </a:rPr>
              <a:t> ons eentje kunnen verwezenlijken. Verantwoord omgaan met natuurlijke hulpbronnen, goede arbeidsomstandigheden over de hele toeleveringsketen en vele andere factoren zijn bepalend voor onze toekomst.</a:t>
            </a:r>
            <a:br>
              <a:rPr lang="nl-NL" dirty="0">
                <a:effectLst/>
              </a:rPr>
            </a:br>
            <a:r>
              <a:rPr lang="nl-NL" dirty="0">
                <a:effectLst/>
              </a:rPr>
              <a:t>Enkel samen kunnen we hierin vooruitgang boeken. Duurzame ontwikkeling is naar onze mening een kwestie van teamwork.</a:t>
            </a:r>
            <a:br>
              <a:rPr lang="nl-NL" dirty="0">
                <a:effectLst/>
              </a:rPr>
            </a:br>
            <a:r>
              <a:rPr lang="nl-NL" dirty="0">
                <a:effectLst/>
              </a:rPr>
              <a:t/>
            </a:r>
            <a:br>
              <a:rPr lang="nl-NL" dirty="0">
                <a:effectLst/>
              </a:rPr>
            </a:br>
            <a:r>
              <a:rPr lang="nl-NL" dirty="0">
                <a:effectLst/>
              </a:rPr>
              <a:t>Wij willen informeren, motiveren en netwerken. We kijken uit naar een prettige en fijne samenwerking.</a:t>
            </a:r>
            <a:br>
              <a:rPr lang="nl-NL" dirty="0">
                <a:effectLst/>
              </a:rPr>
            </a:br>
            <a:r>
              <a:rPr lang="nl-NL" dirty="0">
                <a:effectLst/>
              </a:rPr>
              <a:t>Samen kunnen we de wereld elke dag duurzamer maken.</a:t>
            </a:r>
            <a:br>
              <a:rPr lang="nl-NL" dirty="0">
                <a:effectLst/>
              </a:rPr>
            </a:br>
            <a:endParaRPr lang="nl-NL" dirty="0"/>
          </a:p>
          <a:p>
            <a:pPr algn="ctr"/>
            <a:r>
              <a:rPr lang="nl-NL" b="1" dirty="0" err="1">
                <a:solidFill>
                  <a:srgbClr val="FF9900"/>
                </a:solidFill>
                <a:effectLst/>
              </a:rPr>
              <a:t>Let’s</a:t>
            </a:r>
            <a:r>
              <a:rPr lang="nl-NL" b="1" dirty="0">
                <a:solidFill>
                  <a:srgbClr val="FF9900"/>
                </a:solidFill>
                <a:effectLst/>
              </a:rPr>
              <a:t> </a:t>
            </a:r>
            <a:r>
              <a:rPr lang="nl-NL" b="1" dirty="0" err="1">
                <a:solidFill>
                  <a:srgbClr val="FF9900"/>
                </a:solidFill>
                <a:effectLst/>
              </a:rPr>
              <a:t>join</a:t>
            </a:r>
            <a:r>
              <a:rPr lang="nl-NL" b="1" dirty="0">
                <a:solidFill>
                  <a:srgbClr val="FF9900"/>
                </a:solidFill>
                <a:effectLst/>
              </a:rPr>
              <a:t> as a Team </a:t>
            </a:r>
            <a:r>
              <a:rPr lang="nl-NL" b="1" dirty="0" err="1">
                <a:solidFill>
                  <a:srgbClr val="FF9900"/>
                </a:solidFill>
                <a:effectLst/>
              </a:rPr>
              <a:t>for</a:t>
            </a:r>
            <a:r>
              <a:rPr lang="nl-NL" b="1" dirty="0">
                <a:solidFill>
                  <a:srgbClr val="FF9900"/>
                </a:solidFill>
                <a:effectLst/>
              </a:rPr>
              <a:t> a </a:t>
            </a:r>
            <a:r>
              <a:rPr lang="nl-NL" b="1" dirty="0" err="1">
                <a:solidFill>
                  <a:srgbClr val="FF9900"/>
                </a:solidFill>
                <a:effectLst/>
              </a:rPr>
              <a:t>better</a:t>
            </a:r>
            <a:r>
              <a:rPr lang="nl-NL" b="1" dirty="0">
                <a:solidFill>
                  <a:srgbClr val="FF9900"/>
                </a:solidFill>
                <a:effectLst/>
              </a:rPr>
              <a:t> World.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146EF7-0D60-482F-B6E3-5E79414F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49" y="147437"/>
            <a:ext cx="2055840" cy="13817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53120B6-3FD6-4F9B-8B53-AED07C0E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49" y="5495420"/>
            <a:ext cx="2727047" cy="2966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A238774-3E0E-460B-8C97-DBDD0D7B4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658" y="6186615"/>
            <a:ext cx="1024028" cy="3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2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&#10;&#10;Automatisch gegenereerde beschrijving">
            <a:extLst>
              <a:ext uri="{FF2B5EF4-FFF2-40B4-BE49-F238E27FC236}">
                <a16:creationId xmlns:a16="http://schemas.microsoft.com/office/drawing/2014/main" id="{7C411627-7525-4347-B932-B2E294E9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400049"/>
            <a:ext cx="6048375" cy="60483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65FE6A-D1EB-4BD7-B923-27B6AA19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82" y="1188356"/>
            <a:ext cx="2055840" cy="13817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063768-459C-418B-A673-26DDE76B56DE}"/>
              </a:ext>
            </a:extLst>
          </p:cNvPr>
          <p:cNvSpPr txBox="1"/>
          <p:nvPr/>
        </p:nvSpPr>
        <p:spPr>
          <a:xfrm>
            <a:off x="9126232" y="1865323"/>
            <a:ext cx="2818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Standaard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Clublogo</a:t>
            </a:r>
            <a:r>
              <a:rPr lang="en-US" dirty="0"/>
              <a:t> op </a:t>
            </a:r>
            <a:r>
              <a:rPr lang="en-US" dirty="0" err="1"/>
              <a:t>linkerborst</a:t>
            </a:r>
            <a:endParaRPr lang="en-US" dirty="0"/>
          </a:p>
          <a:p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CFF479-A78D-4BA7-B7C8-619F10228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65" y="3476624"/>
            <a:ext cx="661658" cy="7524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F5A1C8B-CBA5-49D6-9FC2-70145FFACA90}"/>
              </a:ext>
            </a:extLst>
          </p:cNvPr>
          <p:cNvSpPr txBox="1"/>
          <p:nvPr/>
        </p:nvSpPr>
        <p:spPr>
          <a:xfrm>
            <a:off x="9126232" y="3533697"/>
            <a:ext cx="2999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 </a:t>
            </a:r>
            <a:r>
              <a:rPr lang="en-US" b="1" dirty="0" err="1">
                <a:solidFill>
                  <a:srgbClr val="FF0000"/>
                </a:solidFill>
              </a:rPr>
              <a:t>verzoek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Nummer</a:t>
            </a:r>
            <a:r>
              <a:rPr lang="en-US" dirty="0"/>
              <a:t> op </a:t>
            </a:r>
            <a:r>
              <a:rPr lang="en-US" dirty="0" err="1"/>
              <a:t>rechterborst</a:t>
            </a:r>
            <a:endParaRPr lang="en-US" dirty="0"/>
          </a:p>
          <a:p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7E7B194-6D52-4E0B-8FFA-DAA448772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656" y="5614800"/>
            <a:ext cx="824620" cy="679097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9303C19-86E4-4E06-8E40-02499297515F}"/>
              </a:ext>
            </a:extLst>
          </p:cNvPr>
          <p:cNvSpPr txBox="1"/>
          <p:nvPr/>
        </p:nvSpPr>
        <p:spPr>
          <a:xfrm>
            <a:off x="9126230" y="5614800"/>
            <a:ext cx="2999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 </a:t>
            </a:r>
            <a:r>
              <a:rPr lang="en-US" b="1" dirty="0" err="1">
                <a:solidFill>
                  <a:srgbClr val="FF0000"/>
                </a:solidFill>
              </a:rPr>
              <a:t>verzoek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Initiaal</a:t>
            </a:r>
            <a:r>
              <a:rPr lang="en-US" dirty="0"/>
              <a:t> op </a:t>
            </a:r>
            <a:r>
              <a:rPr lang="en-US" dirty="0" err="1"/>
              <a:t>rechterborst</a:t>
            </a:r>
            <a:endParaRPr lang="en-US" dirty="0"/>
          </a:p>
          <a:p>
            <a:endParaRPr lang="en-US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F7A5C71-BAD5-4AC2-B9E0-67BACF092B91}"/>
              </a:ext>
            </a:extLst>
          </p:cNvPr>
          <p:cNvSpPr txBox="1"/>
          <p:nvPr/>
        </p:nvSpPr>
        <p:spPr>
          <a:xfrm>
            <a:off x="6792018" y="342898"/>
            <a:ext cx="5152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Uitvoering</a:t>
            </a:r>
            <a:r>
              <a:rPr lang="en-US" b="1" dirty="0"/>
              <a:t> </a:t>
            </a:r>
            <a:r>
              <a:rPr lang="en-US" b="1" dirty="0" err="1"/>
              <a:t>voorzijde</a:t>
            </a:r>
            <a:r>
              <a:rPr lang="en-US" b="1" dirty="0"/>
              <a:t> </a:t>
            </a:r>
            <a:r>
              <a:rPr lang="en-US" b="1" dirty="0" err="1"/>
              <a:t>bovenkleding</a:t>
            </a:r>
            <a:endParaRPr lang="en-US" b="1" dirty="0"/>
          </a:p>
          <a:p>
            <a:endParaRPr lang="en-US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09B9A5-DFED-4E56-B447-ABF4BF850C7D}"/>
              </a:ext>
            </a:extLst>
          </p:cNvPr>
          <p:cNvSpPr txBox="1"/>
          <p:nvPr/>
        </p:nvSpPr>
        <p:spPr>
          <a:xfrm>
            <a:off x="9126231" y="4659135"/>
            <a:ext cx="2999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Of</a:t>
            </a:r>
            <a:endParaRPr lang="en-US" dirty="0"/>
          </a:p>
          <a:p>
            <a:endParaRPr lang="en-US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56341E-52B1-4B23-9720-6D7F4A4FA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50" y="1920873"/>
            <a:ext cx="401676" cy="33079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9B0705F-4C83-4D7F-85FF-E8FF7FB8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97" y="1677825"/>
            <a:ext cx="864928" cy="58134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027E6DC-F0B1-4FB2-838A-B47A0C761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996" y="6448424"/>
            <a:ext cx="1024028" cy="3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6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hirt&#10;&#10;Automatisch gegenereerde beschrijving">
            <a:extLst>
              <a:ext uri="{FF2B5EF4-FFF2-40B4-BE49-F238E27FC236}">
                <a16:creationId xmlns:a16="http://schemas.microsoft.com/office/drawing/2014/main" id="{68AF8B35-376D-4A89-8C56-2510BCCB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09550"/>
            <a:ext cx="6438900" cy="64389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4E473F-5DC6-4BEC-8651-2D10E358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117" y="1247774"/>
            <a:ext cx="1541078" cy="175260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42A4F95-4402-4C9C-92F6-706C66F4761C}"/>
              </a:ext>
            </a:extLst>
          </p:cNvPr>
          <p:cNvSpPr txBox="1"/>
          <p:nvPr/>
        </p:nvSpPr>
        <p:spPr>
          <a:xfrm>
            <a:off x="9126229" y="1737200"/>
            <a:ext cx="2999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 </a:t>
            </a:r>
            <a:r>
              <a:rPr lang="en-US" b="1" dirty="0" err="1">
                <a:solidFill>
                  <a:srgbClr val="FF0000"/>
                </a:solidFill>
              </a:rPr>
              <a:t>verzoek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Nummer</a:t>
            </a:r>
            <a:r>
              <a:rPr lang="en-US" dirty="0"/>
              <a:t> op </a:t>
            </a:r>
            <a:r>
              <a:rPr lang="en-US" dirty="0" err="1"/>
              <a:t>rugzijde</a:t>
            </a:r>
            <a:endParaRPr lang="en-US" dirty="0"/>
          </a:p>
          <a:p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8E41448-16AF-49D3-85AC-DE158AFFA0A7}"/>
              </a:ext>
            </a:extLst>
          </p:cNvPr>
          <p:cNvSpPr txBox="1"/>
          <p:nvPr/>
        </p:nvSpPr>
        <p:spPr>
          <a:xfrm>
            <a:off x="9126230" y="5614800"/>
            <a:ext cx="2999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 </a:t>
            </a:r>
            <a:r>
              <a:rPr lang="en-US" b="1" dirty="0" err="1">
                <a:solidFill>
                  <a:srgbClr val="FF0000"/>
                </a:solidFill>
              </a:rPr>
              <a:t>verzoek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Spelersnaam</a:t>
            </a:r>
            <a:r>
              <a:rPr lang="en-US" dirty="0"/>
              <a:t> op </a:t>
            </a:r>
            <a:r>
              <a:rPr lang="en-US" dirty="0" err="1"/>
              <a:t>rugzijde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50C6361-CF00-430F-B4CC-3C6802C64D59}"/>
              </a:ext>
            </a:extLst>
          </p:cNvPr>
          <p:cNvSpPr txBox="1"/>
          <p:nvPr/>
        </p:nvSpPr>
        <p:spPr>
          <a:xfrm>
            <a:off x="6792018" y="342898"/>
            <a:ext cx="5152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Uitvoering</a:t>
            </a:r>
            <a:r>
              <a:rPr lang="en-US" b="1" dirty="0"/>
              <a:t> </a:t>
            </a:r>
            <a:r>
              <a:rPr lang="en-US" b="1" dirty="0" err="1"/>
              <a:t>achterzijde</a:t>
            </a:r>
            <a:r>
              <a:rPr lang="en-US" b="1" dirty="0"/>
              <a:t> </a:t>
            </a:r>
            <a:r>
              <a:rPr lang="en-US" b="1" dirty="0" err="1"/>
              <a:t>bovenkleding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F75291D-0C81-48B9-B16C-9032E9DD8D32}"/>
              </a:ext>
            </a:extLst>
          </p:cNvPr>
          <p:cNvSpPr txBox="1"/>
          <p:nvPr/>
        </p:nvSpPr>
        <p:spPr>
          <a:xfrm>
            <a:off x="9126229" y="3814499"/>
            <a:ext cx="2999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En / of</a:t>
            </a:r>
            <a:endParaRPr lang="en-US" dirty="0"/>
          </a:p>
          <a:p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5331AE4-1CF5-4550-AE9E-66DC9829C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25" y="5296495"/>
            <a:ext cx="2110470" cy="92332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3426803-33B6-4880-A165-17BFF855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36" y="1485899"/>
            <a:ext cx="1541078" cy="175260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9716A2B-FC86-41BA-B03F-7E257DAC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780" y="803425"/>
            <a:ext cx="1015658" cy="44434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9A895A-A163-458C-AD5B-AE74DB822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847" y="6374578"/>
            <a:ext cx="1024028" cy="3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broek, onderbroek&#10;&#10;Automatisch gegenereerde beschrijving">
            <a:extLst>
              <a:ext uri="{FF2B5EF4-FFF2-40B4-BE49-F238E27FC236}">
                <a16:creationId xmlns:a16="http://schemas.microsoft.com/office/drawing/2014/main" id="{DAA73019-7380-4CFB-9268-2FE7D476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142876"/>
            <a:ext cx="6486524" cy="64865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2D517D-CD8D-49A7-913B-BEC04484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82" y="1188356"/>
            <a:ext cx="2055840" cy="13817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8CF3BA9-24BD-4D00-9668-BB070C567F70}"/>
              </a:ext>
            </a:extLst>
          </p:cNvPr>
          <p:cNvSpPr txBox="1"/>
          <p:nvPr/>
        </p:nvSpPr>
        <p:spPr>
          <a:xfrm>
            <a:off x="9126231" y="1865323"/>
            <a:ext cx="2999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Standaard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Clublogo</a:t>
            </a:r>
            <a:r>
              <a:rPr lang="en-US" dirty="0"/>
              <a:t> op </a:t>
            </a:r>
            <a:r>
              <a:rPr lang="en-US" dirty="0" err="1"/>
              <a:t>rechterzijde</a:t>
            </a:r>
            <a:endParaRPr lang="en-US" dirty="0"/>
          </a:p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85218D-0EE2-41F7-889F-2147971BD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65" y="3476624"/>
            <a:ext cx="661658" cy="7524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08A6F6C-92A7-4C43-9D2D-FAD97FFD018E}"/>
              </a:ext>
            </a:extLst>
          </p:cNvPr>
          <p:cNvSpPr txBox="1"/>
          <p:nvPr/>
        </p:nvSpPr>
        <p:spPr>
          <a:xfrm>
            <a:off x="9126232" y="3533697"/>
            <a:ext cx="2999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 </a:t>
            </a:r>
            <a:r>
              <a:rPr lang="en-US" b="1" dirty="0" err="1">
                <a:solidFill>
                  <a:srgbClr val="FF0000"/>
                </a:solidFill>
              </a:rPr>
              <a:t>verzoek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Nummer</a:t>
            </a:r>
            <a:r>
              <a:rPr lang="en-US" dirty="0"/>
              <a:t> op </a:t>
            </a:r>
            <a:r>
              <a:rPr lang="en-US" dirty="0" err="1"/>
              <a:t>linkerzijde</a:t>
            </a:r>
            <a:endParaRPr lang="en-US" dirty="0"/>
          </a:p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A1523F-9054-4D05-94C2-4EB208679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656" y="5614800"/>
            <a:ext cx="824620" cy="67909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35B3437-08C9-407E-9EC6-AFB9793090A5}"/>
              </a:ext>
            </a:extLst>
          </p:cNvPr>
          <p:cNvSpPr txBox="1"/>
          <p:nvPr/>
        </p:nvSpPr>
        <p:spPr>
          <a:xfrm>
            <a:off x="9126230" y="5614800"/>
            <a:ext cx="2999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 </a:t>
            </a:r>
            <a:r>
              <a:rPr lang="en-US" b="1" dirty="0" err="1">
                <a:solidFill>
                  <a:srgbClr val="FF0000"/>
                </a:solidFill>
              </a:rPr>
              <a:t>verzoek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Initiaal</a:t>
            </a:r>
            <a:r>
              <a:rPr lang="en-US" dirty="0"/>
              <a:t> op </a:t>
            </a:r>
            <a:r>
              <a:rPr lang="en-US" dirty="0" err="1"/>
              <a:t>rechterzijde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38A0AD4-19CC-4035-BFB2-29D60AB91C8C}"/>
              </a:ext>
            </a:extLst>
          </p:cNvPr>
          <p:cNvSpPr txBox="1"/>
          <p:nvPr/>
        </p:nvSpPr>
        <p:spPr>
          <a:xfrm>
            <a:off x="6792018" y="342898"/>
            <a:ext cx="5152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Uitvoering</a:t>
            </a:r>
            <a:r>
              <a:rPr lang="en-US" b="1" dirty="0"/>
              <a:t> </a:t>
            </a:r>
            <a:r>
              <a:rPr lang="en-US" b="1" dirty="0" err="1"/>
              <a:t>voorzijde</a:t>
            </a:r>
            <a:r>
              <a:rPr lang="en-US" b="1" dirty="0"/>
              <a:t> </a:t>
            </a:r>
            <a:r>
              <a:rPr lang="en-US" b="1" dirty="0" err="1"/>
              <a:t>onderkleding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A53CF2-6D0A-43A4-8DCD-9969116D1E43}"/>
              </a:ext>
            </a:extLst>
          </p:cNvPr>
          <p:cNvSpPr txBox="1"/>
          <p:nvPr/>
        </p:nvSpPr>
        <p:spPr>
          <a:xfrm>
            <a:off x="9126231" y="4659135"/>
            <a:ext cx="2999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Of</a:t>
            </a:r>
            <a:endParaRPr lang="en-US" dirty="0"/>
          </a:p>
          <a:p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F88C1F-6E7B-474A-A1E3-0B994B6B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352">
            <a:off x="1169472" y="5663675"/>
            <a:ext cx="864928" cy="58134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D9C51DE-25FF-48AF-A7E8-15F4F6257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7263">
            <a:off x="5429250" y="5523198"/>
            <a:ext cx="314048" cy="35715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BD2A578-A967-461E-8B16-E5A831720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848" y="6374578"/>
            <a:ext cx="1024028" cy="3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A0FA5-8813-4F74-BF14-5FE708EB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80740"/>
            <a:ext cx="9905999" cy="6737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Presentatie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Voltreffers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kledingwebshop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8193B2-2AB7-4517-BA85-20C5CC16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39" y="954507"/>
            <a:ext cx="3080893" cy="207076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8A945BC-EDC6-4C31-AD40-886E52982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10" y="3346863"/>
            <a:ext cx="990099" cy="9900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CD4C56-3752-4D70-BA7D-27F7A8B1F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194" y="4918411"/>
            <a:ext cx="3002138" cy="95896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7AFAE1F-DADF-44DA-834C-C4735A7000D3}"/>
              </a:ext>
            </a:extLst>
          </p:cNvPr>
          <p:cNvSpPr txBox="1">
            <a:spLocks/>
          </p:cNvSpPr>
          <p:nvPr/>
        </p:nvSpPr>
        <p:spPr>
          <a:xfrm>
            <a:off x="896884" y="5829752"/>
            <a:ext cx="9905999" cy="67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geregistreerd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merk van A&amp;R promotions BV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72294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TM03457485[[fn=Raster]]</Template>
  <TotalTime>117</TotalTime>
  <Words>256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Century Gothic</vt:lpstr>
      <vt:lpstr>Raster</vt:lpstr>
      <vt:lpstr>Presentatie</vt:lpstr>
      <vt:lpstr>PowerPoint Presentation</vt:lpstr>
      <vt:lpstr>toelichting DUURZAME VOLTREFFERS kledinglijn</vt:lpstr>
      <vt:lpstr>PowerPoint Presentation</vt:lpstr>
      <vt:lpstr>PowerPoint Presentation</vt:lpstr>
      <vt:lpstr>PowerPoint Presentation</vt:lpstr>
      <vt:lpstr>PowerPoint Presentation</vt:lpstr>
      <vt:lpstr> Presentatie Voltreffers kledingwebshop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</dc:title>
  <dc:creator>Arie Piet den Dikken</dc:creator>
  <cp:lastModifiedBy>Marianne van de Konijnenberg</cp:lastModifiedBy>
  <cp:revision>4</cp:revision>
  <dcterms:created xsi:type="dcterms:W3CDTF">2022-02-06T10:33:44Z</dcterms:created>
  <dcterms:modified xsi:type="dcterms:W3CDTF">2022-02-11T12:54:47Z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cf184-604b-4c1f-af35-3108be13f07a_Enabled">
    <vt:lpwstr>true</vt:lpwstr>
  </property>
  <property fmtid="{D5CDD505-2E9C-101B-9397-08002B2CF9AE}" pid="3" name="MSIP_Label_207cf184-604b-4c1f-af35-3108be13f07a_SetDate">
    <vt:lpwstr>2022-02-11T12:54:30Z</vt:lpwstr>
  </property>
  <property fmtid="{D5CDD505-2E9C-101B-9397-08002B2CF9AE}" pid="4" name="MSIP_Label_207cf184-604b-4c1f-af35-3108be13f07a_Method">
    <vt:lpwstr>Privileged</vt:lpwstr>
  </property>
  <property fmtid="{D5CDD505-2E9C-101B-9397-08002B2CF9AE}" pid="5" name="MSIP_Label_207cf184-604b-4c1f-af35-3108be13f07a_Name">
    <vt:lpwstr>Internal</vt:lpwstr>
  </property>
  <property fmtid="{D5CDD505-2E9C-101B-9397-08002B2CF9AE}" pid="6" name="MSIP_Label_207cf184-604b-4c1f-af35-3108be13f07a_SiteId">
    <vt:lpwstr>dd29478d-624e-429e-b453-fffc969ac768</vt:lpwstr>
  </property>
  <property fmtid="{D5CDD505-2E9C-101B-9397-08002B2CF9AE}" pid="7" name="MSIP_Label_207cf184-604b-4c1f-af35-3108be13f07a_ActionId">
    <vt:lpwstr>44733d23-4692-486a-a295-296442b649ec</vt:lpwstr>
  </property>
  <property fmtid="{D5CDD505-2E9C-101B-9397-08002B2CF9AE}" pid="8" name="MSIP_Label_207cf184-604b-4c1f-af35-3108be13f07a_ContentBits">
    <vt:lpwstr>1</vt:lpwstr>
  </property>
</Properties>
</file>